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lvl1pPr algn="ctr" defTabSz="584200">
      <a:defRPr sz="3800">
        <a:solidFill>
          <a:srgbClr val="EEEEEE"/>
        </a:solidFill>
        <a:latin typeface="Helvetica Neue Bold Condensed"/>
        <a:ea typeface="Helvetica Neue Bold Condensed"/>
        <a:cs typeface="Helvetica Neue Bold Condensed"/>
        <a:sym typeface="Helvetica Neue Bold Condensed"/>
      </a:defRPr>
    </a:lvl1pPr>
    <a:lvl2pPr indent="228600" algn="ctr" defTabSz="584200">
      <a:defRPr sz="3800">
        <a:solidFill>
          <a:srgbClr val="EEEEEE"/>
        </a:solidFill>
        <a:latin typeface="Helvetica Neue Bold Condensed"/>
        <a:ea typeface="Helvetica Neue Bold Condensed"/>
        <a:cs typeface="Helvetica Neue Bold Condensed"/>
        <a:sym typeface="Helvetica Neue Bold Condensed"/>
      </a:defRPr>
    </a:lvl2pPr>
    <a:lvl3pPr indent="457200" algn="ctr" defTabSz="584200">
      <a:defRPr sz="3800">
        <a:solidFill>
          <a:srgbClr val="EEEEEE"/>
        </a:solidFill>
        <a:latin typeface="Helvetica Neue Bold Condensed"/>
        <a:ea typeface="Helvetica Neue Bold Condensed"/>
        <a:cs typeface="Helvetica Neue Bold Condensed"/>
        <a:sym typeface="Helvetica Neue Bold Condensed"/>
      </a:defRPr>
    </a:lvl3pPr>
    <a:lvl4pPr indent="685800" algn="ctr" defTabSz="584200">
      <a:defRPr sz="3800">
        <a:solidFill>
          <a:srgbClr val="EEEEEE"/>
        </a:solidFill>
        <a:latin typeface="Helvetica Neue Bold Condensed"/>
        <a:ea typeface="Helvetica Neue Bold Condensed"/>
        <a:cs typeface="Helvetica Neue Bold Condensed"/>
        <a:sym typeface="Helvetica Neue Bold Condensed"/>
      </a:defRPr>
    </a:lvl4pPr>
    <a:lvl5pPr indent="914400" algn="ctr" defTabSz="584200">
      <a:defRPr sz="3800">
        <a:solidFill>
          <a:srgbClr val="EEEEEE"/>
        </a:solidFill>
        <a:latin typeface="Helvetica Neue Bold Condensed"/>
        <a:ea typeface="Helvetica Neue Bold Condensed"/>
        <a:cs typeface="Helvetica Neue Bold Condensed"/>
        <a:sym typeface="Helvetica Neue Bold Condensed"/>
      </a:defRPr>
    </a:lvl5pPr>
    <a:lvl6pPr indent="1143000" algn="ctr" defTabSz="584200">
      <a:defRPr sz="3800">
        <a:solidFill>
          <a:srgbClr val="EEEEEE"/>
        </a:solidFill>
        <a:latin typeface="Helvetica Neue Bold Condensed"/>
        <a:ea typeface="Helvetica Neue Bold Condensed"/>
        <a:cs typeface="Helvetica Neue Bold Condensed"/>
        <a:sym typeface="Helvetica Neue Bold Condensed"/>
      </a:defRPr>
    </a:lvl6pPr>
    <a:lvl7pPr indent="1371600" algn="ctr" defTabSz="584200">
      <a:defRPr sz="3800">
        <a:solidFill>
          <a:srgbClr val="EEEEEE"/>
        </a:solidFill>
        <a:latin typeface="Helvetica Neue Bold Condensed"/>
        <a:ea typeface="Helvetica Neue Bold Condensed"/>
        <a:cs typeface="Helvetica Neue Bold Condensed"/>
        <a:sym typeface="Helvetica Neue Bold Condensed"/>
      </a:defRPr>
    </a:lvl7pPr>
    <a:lvl8pPr indent="1600200" algn="ctr" defTabSz="584200">
      <a:defRPr sz="3800">
        <a:solidFill>
          <a:srgbClr val="EEEEEE"/>
        </a:solidFill>
        <a:latin typeface="Helvetica Neue Bold Condensed"/>
        <a:ea typeface="Helvetica Neue Bold Condensed"/>
        <a:cs typeface="Helvetica Neue Bold Condensed"/>
        <a:sym typeface="Helvetica Neue Bold Condensed"/>
      </a:defRPr>
    </a:lvl8pPr>
    <a:lvl9pPr indent="1828800" algn="ctr" defTabSz="584200">
      <a:defRPr sz="3800">
        <a:solidFill>
          <a:srgbClr val="EEEEEE"/>
        </a:solidFill>
        <a:latin typeface="Helvetica Neue Bold Condensed"/>
        <a:ea typeface="Helvetica Neue Bold Condensed"/>
        <a:cs typeface="Helvetica Neue Bold Condensed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DDDBCF"/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888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888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DBDBD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F2817"/>
              </a:solidFill>
              <a:prstDash val="solid"/>
              <a:miter lim="400000"/>
            </a:ln>
          </a:bottom>
          <a:insideH>
            <a:ln w="12700" cap="flat">
              <a:solidFill>
                <a:srgbClr val="8F281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8341D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 b="def" i="def"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solidFill>
                <a:srgbClr val="5F5857"/>
              </a:solidFill>
              <a:prstDash val="solid"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97231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1401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 b="def" i="def"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2912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AA2A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58585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6B5C3">
              <a:alpha val="14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33BA23B1-9221-436E-865A-0063620EA4FD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9F9F9F"/>
              </a:solidFill>
              <a:prstDash val="solid"/>
              <a:miter lim="400000"/>
            </a:ln>
          </a:left>
          <a:right>
            <a:ln w="12700" cap="flat">
              <a:solidFill>
                <a:srgbClr val="9F9F9F"/>
              </a:solidFill>
              <a:prstDash val="solid"/>
              <a:miter lim="400000"/>
            </a:ln>
          </a:right>
          <a:top>
            <a:ln w="12700" cap="flat">
              <a:solidFill>
                <a:srgbClr val="9F9F9F"/>
              </a:solidFill>
              <a:prstDash val="solid"/>
              <a:miter lim="400000"/>
            </a:ln>
          </a:top>
          <a:bottom>
            <a:ln w="12700" cap="flat">
              <a:solidFill>
                <a:srgbClr val="9F9F9F"/>
              </a:solidFill>
              <a:prstDash val="solid"/>
              <a:miter lim="400000"/>
            </a:ln>
          </a:bottom>
          <a:insideH>
            <a:ln w="12700" cap="flat">
              <a:solidFill>
                <a:srgbClr val="9F9F9F"/>
              </a:solidFill>
              <a:prstDash val="solid"/>
              <a:miter lim="400000"/>
            </a:ln>
          </a:insideH>
          <a:insideV>
            <a:ln w="12700" cap="flat">
              <a:solidFill>
                <a:srgbClr val="9F9F9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979">
              <a:alpha val="38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ABABA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979">
              <a:alpha val="25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8" name="Shape 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>
            <p:ph type="title"/>
          </p:nvPr>
        </p:nvSpPr>
        <p:spPr>
          <a:xfrm>
            <a:off x="1270000" y="1943100"/>
            <a:ext cx="10464800" cy="2997200"/>
          </a:xfrm>
          <a:prstGeom prst="rect">
            <a:avLst/>
          </a:prstGeom>
        </p:spPr>
        <p:txBody>
          <a:bodyPr anchor="b"/>
          <a:lstStyle>
            <a:lvl1pPr>
              <a:defRPr spc="-128" sz="6400"/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-128" sz="6400">
                <a:solidFill>
                  <a:srgbClr val="EEEEEE"/>
                </a:solidFill>
              </a:rPr>
              <a:t>Title Text</a:t>
            </a:r>
          </a:p>
        </p:txBody>
      </p:sp>
      <p:sp>
        <p:nvSpPr>
          <p:cNvPr id="8" name="Shape 8"/>
          <p:cNvSpPr/>
          <p:nvPr>
            <p:ph type="body" idx="1"/>
          </p:nvPr>
        </p:nvSpPr>
        <p:spPr>
          <a:xfrm>
            <a:off x="1270000" y="5029200"/>
            <a:ext cx="10464800" cy="218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/>
            </a:lvl1pPr>
            <a:lvl2pPr marL="0" indent="228600" algn="ctr">
              <a:spcBef>
                <a:spcPts val="0"/>
              </a:spcBef>
              <a:buSzTx/>
              <a:buFontTx/>
              <a:buNone/>
              <a:defRPr sz="2400"/>
            </a:lvl2pPr>
            <a:lvl3pPr marL="0" indent="457200" algn="ctr">
              <a:spcBef>
                <a:spcPts val="0"/>
              </a:spcBef>
              <a:buSzTx/>
              <a:buFontTx/>
              <a:buNone/>
              <a:defRPr sz="2400"/>
            </a:lvl3pPr>
            <a:lvl4pPr marL="0" indent="685800" algn="ctr">
              <a:spcBef>
                <a:spcPts val="0"/>
              </a:spcBef>
              <a:buSzTx/>
              <a:buFontTx/>
              <a:buNone/>
              <a:defRPr sz="2400"/>
            </a:lvl4pPr>
            <a:lvl5pPr marL="0" indent="914400" algn="ctr">
              <a:spcBef>
                <a:spcPts val="0"/>
              </a:spcBef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EEEEEE"/>
                </a:solidFill>
              </a:rPr>
              <a:t>Body Level One</a:t>
            </a:r>
            <a:endParaRPr sz="2400">
              <a:solidFill>
                <a:srgbClr val="EEEEEE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EEEEEE"/>
                </a:solidFill>
              </a:rPr>
              <a:t>Body Level Two</a:t>
            </a:r>
            <a:endParaRPr sz="2400">
              <a:solidFill>
                <a:srgbClr val="EEEEEE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EEEEEE"/>
                </a:solidFill>
              </a:rPr>
              <a:t>Body Level Three</a:t>
            </a:r>
            <a:endParaRPr sz="2400">
              <a:solidFill>
                <a:srgbClr val="EEEEEE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EEEEEE"/>
                </a:solidFill>
              </a:rPr>
              <a:t>Body Level Four</a:t>
            </a:r>
            <a:endParaRPr sz="2400">
              <a:solidFill>
                <a:srgbClr val="EEEEEE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EEEEEE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-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- Alt 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4473" y="8193634"/>
            <a:ext cx="3457771" cy="71843"/>
          </a:xfrm>
          <a:prstGeom prst="rect">
            <a:avLst/>
          </a:prstGeom>
        </p:spPr>
      </p:pic>
      <p:sp>
        <p:nvSpPr>
          <p:cNvPr id="12" name="Shape 12"/>
          <p:cNvSpPr/>
          <p:nvPr>
            <p:ph type="title"/>
          </p:nvPr>
        </p:nvSpPr>
        <p:spPr>
          <a:xfrm>
            <a:off x="635000" y="6845300"/>
            <a:ext cx="11734800" cy="1219200"/>
          </a:xfrm>
          <a:prstGeom prst="rect">
            <a:avLst/>
          </a:prstGeom>
        </p:spPr>
        <p:txBody>
          <a:bodyPr anchor="b"/>
          <a:lstStyle>
            <a:lvl1pPr>
              <a:defRPr spc="-128" sz="6400"/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-128" sz="6400">
                <a:solidFill>
                  <a:srgbClr val="EEEEEE"/>
                </a:solidFill>
              </a:rPr>
              <a:t>Title Text</a:t>
            </a:r>
          </a:p>
        </p:txBody>
      </p:sp>
      <p:sp>
        <p:nvSpPr>
          <p:cNvPr id="13" name="Shape 13"/>
          <p:cNvSpPr/>
          <p:nvPr>
            <p:ph type="body" idx="1"/>
          </p:nvPr>
        </p:nvSpPr>
        <p:spPr>
          <a:xfrm>
            <a:off x="635000" y="8318500"/>
            <a:ext cx="11734800" cy="876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/>
            </a:lvl1pPr>
            <a:lvl2pPr marL="0" indent="228600" algn="ctr">
              <a:spcBef>
                <a:spcPts val="0"/>
              </a:spcBef>
              <a:buSzTx/>
              <a:buFontTx/>
              <a:buNone/>
              <a:defRPr sz="2400"/>
            </a:lvl2pPr>
            <a:lvl3pPr marL="0" indent="457200" algn="ctr">
              <a:spcBef>
                <a:spcPts val="0"/>
              </a:spcBef>
              <a:buSzTx/>
              <a:buFontTx/>
              <a:buNone/>
              <a:defRPr sz="2400"/>
            </a:lvl3pPr>
            <a:lvl4pPr marL="0" indent="685800" algn="ctr">
              <a:spcBef>
                <a:spcPts val="0"/>
              </a:spcBef>
              <a:buSzTx/>
              <a:buFontTx/>
              <a:buNone/>
              <a:defRPr sz="2400"/>
            </a:lvl4pPr>
            <a:lvl5pPr marL="0" indent="914400" algn="ctr">
              <a:spcBef>
                <a:spcPts val="0"/>
              </a:spcBef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EEEEEE"/>
                </a:solidFill>
              </a:rPr>
              <a:t>Body Level One</a:t>
            </a:r>
            <a:endParaRPr sz="2400">
              <a:solidFill>
                <a:srgbClr val="EEEEEE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EEEEEE"/>
                </a:solidFill>
              </a:rPr>
              <a:t>Body Level Two</a:t>
            </a:r>
            <a:endParaRPr sz="2400">
              <a:solidFill>
                <a:srgbClr val="EEEEEE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EEEEEE"/>
                </a:solidFill>
              </a:rPr>
              <a:t>Body Level Three</a:t>
            </a:r>
            <a:endParaRPr sz="2400">
              <a:solidFill>
                <a:srgbClr val="EEEEEE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EEEEEE"/>
                </a:solidFill>
              </a:rPr>
              <a:t>Body Level Four</a:t>
            </a:r>
            <a:endParaRPr sz="2400">
              <a:solidFill>
                <a:srgbClr val="EEEEEE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EEEEEE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title"/>
          </p:nvPr>
        </p:nvSpPr>
        <p:spPr>
          <a:xfrm>
            <a:off x="1270000" y="3505200"/>
            <a:ext cx="10464800" cy="2730500"/>
          </a:xfrm>
          <a:prstGeom prst="rect">
            <a:avLst/>
          </a:prstGeom>
        </p:spPr>
        <p:txBody>
          <a:bodyPr/>
          <a:lstStyle>
            <a:lvl1pPr>
              <a:defRPr spc="-128" sz="6400"/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-128" sz="6400">
                <a:solidFill>
                  <a:srgbClr val="EEEEEE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047" y="5082129"/>
            <a:ext cx="4512624" cy="71843"/>
          </a:xfrm>
          <a:prstGeom prst="rect">
            <a:avLst/>
          </a:prstGeom>
        </p:spPr>
      </p:pic>
      <p:sp>
        <p:nvSpPr>
          <p:cNvPr id="19" name="Shape 19"/>
          <p:cNvSpPr/>
          <p:nvPr>
            <p:ph type="title"/>
          </p:nvPr>
        </p:nvSpPr>
        <p:spPr>
          <a:xfrm>
            <a:off x="762000" y="774700"/>
            <a:ext cx="5588000" cy="4102100"/>
          </a:xfrm>
          <a:prstGeom prst="rect">
            <a:avLst/>
          </a:prstGeom>
        </p:spPr>
        <p:txBody>
          <a:bodyPr anchor="b"/>
          <a:lstStyle/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-144" sz="4800">
                <a:solidFill>
                  <a:srgbClr val="EEEEEE"/>
                </a:solidFill>
              </a:rPr>
              <a:t>Title Text</a:t>
            </a:r>
          </a:p>
        </p:txBody>
      </p:sp>
      <p:sp>
        <p:nvSpPr>
          <p:cNvPr id="20" name="Shape 20"/>
          <p:cNvSpPr/>
          <p:nvPr>
            <p:ph type="body" idx="1"/>
          </p:nvPr>
        </p:nvSpPr>
        <p:spPr>
          <a:xfrm>
            <a:off x="762000" y="5372100"/>
            <a:ext cx="5588000" cy="3619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/>
            </a:lvl1pPr>
            <a:lvl2pPr marL="0" indent="228600" algn="ctr">
              <a:spcBef>
                <a:spcPts val="0"/>
              </a:spcBef>
              <a:buSzTx/>
              <a:buFontTx/>
              <a:buNone/>
              <a:defRPr sz="2400"/>
            </a:lvl2pPr>
            <a:lvl3pPr marL="0" indent="457200" algn="ctr">
              <a:spcBef>
                <a:spcPts val="0"/>
              </a:spcBef>
              <a:buSzTx/>
              <a:buFontTx/>
              <a:buNone/>
              <a:defRPr sz="2400"/>
            </a:lvl3pPr>
            <a:lvl4pPr marL="0" indent="685800" algn="ctr">
              <a:spcBef>
                <a:spcPts val="0"/>
              </a:spcBef>
              <a:buSzTx/>
              <a:buFontTx/>
              <a:buNone/>
              <a:defRPr sz="2400"/>
            </a:lvl4pPr>
            <a:lvl5pPr marL="0" indent="914400" algn="ctr">
              <a:spcBef>
                <a:spcPts val="0"/>
              </a:spcBef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EEEEEE"/>
                </a:solidFill>
              </a:rPr>
              <a:t>Body Level One</a:t>
            </a:r>
            <a:endParaRPr sz="2400">
              <a:solidFill>
                <a:srgbClr val="EEEEEE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EEEEEE"/>
                </a:solidFill>
              </a:rPr>
              <a:t>Body Level Two</a:t>
            </a:r>
            <a:endParaRPr sz="2400">
              <a:solidFill>
                <a:srgbClr val="EEEEEE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EEEEEE"/>
                </a:solidFill>
              </a:rPr>
              <a:t>Body Level Three</a:t>
            </a:r>
            <a:endParaRPr sz="2400">
              <a:solidFill>
                <a:srgbClr val="EEEEEE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EEEEEE"/>
                </a:solidFill>
              </a:rPr>
              <a:t>Body Level Four</a:t>
            </a:r>
            <a:endParaRPr sz="2400">
              <a:solidFill>
                <a:srgbClr val="EEEEEE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EEEEEE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-144" sz="4800">
                <a:solidFill>
                  <a:srgbClr val="EEEEEE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-144" sz="4800">
                <a:solidFill>
                  <a:srgbClr val="EEEEEE"/>
                </a:solidFill>
              </a:rPr>
              <a:t>Title Text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EEEEEE"/>
                </a:solidFill>
              </a:rPr>
              <a:t>Body Level One</a:t>
            </a:r>
            <a:endParaRPr sz="3400">
              <a:solidFill>
                <a:srgbClr val="EEEEEE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EEEEEE"/>
                </a:solidFill>
              </a:rPr>
              <a:t>Body Level Two</a:t>
            </a:r>
            <a:endParaRPr sz="3400">
              <a:solidFill>
                <a:srgbClr val="EEEEEE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EEEEEE"/>
                </a:solidFill>
              </a:rPr>
              <a:t>Body Level Three</a:t>
            </a:r>
            <a:endParaRPr sz="3400">
              <a:solidFill>
                <a:srgbClr val="EEEEEE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EEEEEE"/>
                </a:solidFill>
              </a:rPr>
              <a:t>Body Level Four</a:t>
            </a:r>
            <a:endParaRPr sz="3400">
              <a:solidFill>
                <a:srgbClr val="EEEEEE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EEEEEE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-144" sz="4800">
                <a:solidFill>
                  <a:srgbClr val="EEEEEE"/>
                </a:solidFill>
              </a:rPr>
              <a:t>Title Text</a:t>
            </a: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xfrm>
            <a:off x="7200900" y="3340100"/>
            <a:ext cx="4826000" cy="53848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3000"/>
              </a:spcBef>
              <a:buBlip>
                <a:blip r:embed="rId2"/>
              </a:buBlip>
              <a:defRPr sz="2600"/>
            </a:lvl1pPr>
            <a:lvl2pPr marL="914400" indent="-457200">
              <a:spcBef>
                <a:spcPts val="3000"/>
              </a:spcBef>
              <a:buBlip>
                <a:blip r:embed="rId2"/>
              </a:buBlip>
              <a:defRPr sz="2600"/>
            </a:lvl2pPr>
            <a:lvl3pPr marL="1371600" indent="-457200">
              <a:spcBef>
                <a:spcPts val="3000"/>
              </a:spcBef>
              <a:buBlip>
                <a:blip r:embed="rId2"/>
              </a:buBlip>
              <a:defRPr sz="2600"/>
            </a:lvl3pPr>
            <a:lvl4pPr marL="1828800" indent="-457200">
              <a:spcBef>
                <a:spcPts val="3000"/>
              </a:spcBef>
              <a:buBlip>
                <a:blip r:embed="rId2"/>
              </a:buBlip>
              <a:defRPr sz="2600"/>
            </a:lvl4pPr>
            <a:lvl5pPr marL="2286000" indent="-457200">
              <a:spcBef>
                <a:spcPts val="3000"/>
              </a:spcBef>
              <a:buBlip>
                <a:blip r:embed="rId2"/>
              </a:buBlip>
              <a:defRPr sz="26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EEEEEE"/>
                </a:solidFill>
              </a:rPr>
              <a:t>Body Level One</a:t>
            </a:r>
            <a:endParaRPr sz="2600">
              <a:solidFill>
                <a:srgbClr val="EEEEEE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EEEEEE"/>
                </a:solidFill>
              </a:rPr>
              <a:t>Body Level Two</a:t>
            </a:r>
            <a:endParaRPr sz="2600">
              <a:solidFill>
                <a:srgbClr val="EEEEEE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EEEEEE"/>
                </a:solidFill>
              </a:rPr>
              <a:t>Body Level Three</a:t>
            </a:r>
            <a:endParaRPr sz="2600">
              <a:solidFill>
                <a:srgbClr val="EEEEEE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EEEEEE"/>
                </a:solidFill>
              </a:rPr>
              <a:t>Body Level Four</a:t>
            </a:r>
            <a:endParaRPr sz="2600">
              <a:solidFill>
                <a:srgbClr val="EEEEEE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EEEEEE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EEEEEE"/>
                </a:solidFill>
              </a:rPr>
              <a:t>Body Level One</a:t>
            </a:r>
            <a:endParaRPr sz="3400">
              <a:solidFill>
                <a:srgbClr val="EEEEEE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EEEEEE"/>
                </a:solidFill>
              </a:rPr>
              <a:t>Body Level Two</a:t>
            </a:r>
            <a:endParaRPr sz="3400">
              <a:solidFill>
                <a:srgbClr val="EEEEEE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EEEEEE"/>
                </a:solidFill>
              </a:rPr>
              <a:t>Body Level Three</a:t>
            </a:r>
            <a:endParaRPr sz="3400">
              <a:solidFill>
                <a:srgbClr val="EEEEEE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EEEEEE"/>
                </a:solidFill>
              </a:rPr>
              <a:t>Body Level Four</a:t>
            </a:r>
            <a:endParaRPr sz="3400">
              <a:solidFill>
                <a:srgbClr val="EEEEEE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EEEEEE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1.tif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0083" y="2732634"/>
            <a:ext cx="10908152" cy="71905"/>
          </a:xfrm>
          <a:prstGeom prst="rect">
            <a:avLst/>
          </a:prstGeom>
        </p:spPr>
      </p:pic>
      <p:sp>
        <p:nvSpPr>
          <p:cNvPr id="4" name="Shape 4"/>
          <p:cNvSpPr/>
          <p:nvPr>
            <p:ph type="title"/>
          </p:nvPr>
        </p:nvSpPr>
        <p:spPr>
          <a:xfrm>
            <a:off x="1270000" y="698500"/>
            <a:ext cx="104648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-144" sz="4800">
                <a:solidFill>
                  <a:srgbClr val="EEEEEE"/>
                </a:solidFill>
              </a:rP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1270000" y="32639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4"/>
              </a:buBlip>
            </a:lvl1pPr>
            <a:lvl2pPr>
              <a:buBlip>
                <a:blip r:embed="rId4"/>
              </a:buBlip>
            </a:lvl2pPr>
            <a:lvl3pPr>
              <a:buBlip>
                <a:blip r:embed="rId4"/>
              </a:buBlip>
            </a:lvl3pPr>
            <a:lvl4pPr>
              <a:buBlip>
                <a:blip r:embed="rId4"/>
              </a:buBlip>
            </a:lvl4pPr>
            <a:lvl5pPr>
              <a:buBlip>
                <a:blip r:embed="rId4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EEEEEE"/>
                </a:solidFill>
              </a:rPr>
              <a:t>Body Level One</a:t>
            </a:r>
            <a:endParaRPr sz="3400">
              <a:solidFill>
                <a:srgbClr val="EEEEEE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EEEEEE"/>
                </a:solidFill>
              </a:rPr>
              <a:t>Body Level Two</a:t>
            </a:r>
            <a:endParaRPr sz="3400">
              <a:solidFill>
                <a:srgbClr val="EEEEEE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EEEEEE"/>
                </a:solidFill>
              </a:rPr>
              <a:t>Body Level Three</a:t>
            </a:r>
            <a:endParaRPr sz="3400">
              <a:solidFill>
                <a:srgbClr val="EEEEEE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EEEEEE"/>
                </a:solidFill>
              </a:rPr>
              <a:t>Body Level Four</a:t>
            </a:r>
            <a:endParaRPr sz="3400">
              <a:solidFill>
                <a:srgbClr val="EEEEEE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EEEEEE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</p:sldLayoutIdLst>
  <p:transition spd="med" advClick="1"/>
  <p:txStyles>
    <p:titleStyle>
      <a:lvl1pPr algn="ctr" defTabSz="584200">
        <a:defRPr b="1" spc="-144" sz="4800">
          <a:solidFill>
            <a:srgbClr val="EEEEEE"/>
          </a:solidFill>
          <a:latin typeface="+mn-lt"/>
          <a:ea typeface="+mn-ea"/>
          <a:cs typeface="+mn-cs"/>
          <a:sym typeface="Superclarendon"/>
        </a:defRPr>
      </a:lvl1pPr>
      <a:lvl2pPr indent="228600" algn="ctr" defTabSz="584200">
        <a:defRPr b="1" spc="-144" sz="4800">
          <a:solidFill>
            <a:srgbClr val="EEEEEE"/>
          </a:solidFill>
          <a:latin typeface="+mn-lt"/>
          <a:ea typeface="+mn-ea"/>
          <a:cs typeface="+mn-cs"/>
          <a:sym typeface="Superclarendon"/>
        </a:defRPr>
      </a:lvl2pPr>
      <a:lvl3pPr indent="457200" algn="ctr" defTabSz="584200">
        <a:defRPr b="1" spc="-144" sz="4800">
          <a:solidFill>
            <a:srgbClr val="EEEEEE"/>
          </a:solidFill>
          <a:latin typeface="+mn-lt"/>
          <a:ea typeface="+mn-ea"/>
          <a:cs typeface="+mn-cs"/>
          <a:sym typeface="Superclarendon"/>
        </a:defRPr>
      </a:lvl3pPr>
      <a:lvl4pPr indent="685800" algn="ctr" defTabSz="584200">
        <a:defRPr b="1" spc="-144" sz="4800">
          <a:solidFill>
            <a:srgbClr val="EEEEEE"/>
          </a:solidFill>
          <a:latin typeface="+mn-lt"/>
          <a:ea typeface="+mn-ea"/>
          <a:cs typeface="+mn-cs"/>
          <a:sym typeface="Superclarendon"/>
        </a:defRPr>
      </a:lvl4pPr>
      <a:lvl5pPr indent="914400" algn="ctr" defTabSz="584200">
        <a:defRPr b="1" spc="-144" sz="4800">
          <a:solidFill>
            <a:srgbClr val="EEEEEE"/>
          </a:solidFill>
          <a:latin typeface="+mn-lt"/>
          <a:ea typeface="+mn-ea"/>
          <a:cs typeface="+mn-cs"/>
          <a:sym typeface="Superclarendon"/>
        </a:defRPr>
      </a:lvl5pPr>
      <a:lvl6pPr indent="1143000" algn="ctr" defTabSz="584200">
        <a:defRPr b="1" spc="-144" sz="4800">
          <a:solidFill>
            <a:srgbClr val="EEEEEE"/>
          </a:solidFill>
          <a:latin typeface="+mn-lt"/>
          <a:ea typeface="+mn-ea"/>
          <a:cs typeface="+mn-cs"/>
          <a:sym typeface="Superclarendon"/>
        </a:defRPr>
      </a:lvl6pPr>
      <a:lvl7pPr indent="1371600" algn="ctr" defTabSz="584200">
        <a:defRPr b="1" spc="-144" sz="4800">
          <a:solidFill>
            <a:srgbClr val="EEEEEE"/>
          </a:solidFill>
          <a:latin typeface="+mn-lt"/>
          <a:ea typeface="+mn-ea"/>
          <a:cs typeface="+mn-cs"/>
          <a:sym typeface="Superclarendon"/>
        </a:defRPr>
      </a:lvl7pPr>
      <a:lvl8pPr indent="1600200" algn="ctr" defTabSz="584200">
        <a:defRPr b="1" spc="-144" sz="4800">
          <a:solidFill>
            <a:srgbClr val="EEEEEE"/>
          </a:solidFill>
          <a:latin typeface="+mn-lt"/>
          <a:ea typeface="+mn-ea"/>
          <a:cs typeface="+mn-cs"/>
          <a:sym typeface="Superclarendon"/>
        </a:defRPr>
      </a:lvl8pPr>
      <a:lvl9pPr indent="1828800" algn="ctr" defTabSz="584200">
        <a:defRPr b="1" spc="-144" sz="4800">
          <a:solidFill>
            <a:srgbClr val="EEEEEE"/>
          </a:solidFill>
          <a:latin typeface="+mn-lt"/>
          <a:ea typeface="+mn-ea"/>
          <a:cs typeface="+mn-cs"/>
          <a:sym typeface="Superclarendon"/>
        </a:defRPr>
      </a:lvl9pPr>
    </p:titleStyle>
    <p:bodyStyle>
      <a:lvl1pPr marL="622300" indent="-622300" defTabSz="584200">
        <a:spcBef>
          <a:spcPts val="4200"/>
        </a:spcBef>
        <a:buSzPct val="65000"/>
        <a:buFont typeface="Zapf Dingbats"/>
        <a:buBlip>
          <a:blip r:embed="rId4"/>
        </a:buBlip>
        <a:defRPr sz="3400">
          <a:solidFill>
            <a:srgbClr val="EEEEEE"/>
          </a:solidFill>
          <a:latin typeface="Helvetica Neue Bold Condensed"/>
          <a:ea typeface="Helvetica Neue Bold Condensed"/>
          <a:cs typeface="Helvetica Neue Bold Condensed"/>
          <a:sym typeface="Helvetica Neue Bold Condensed"/>
        </a:defRPr>
      </a:lvl1pPr>
      <a:lvl2pPr marL="1244600" indent="-622300" defTabSz="584200">
        <a:spcBef>
          <a:spcPts val="4200"/>
        </a:spcBef>
        <a:buSzPct val="65000"/>
        <a:buFont typeface="Zapf Dingbats"/>
        <a:buBlip>
          <a:blip r:embed="rId4"/>
        </a:buBlip>
        <a:defRPr sz="3400">
          <a:solidFill>
            <a:srgbClr val="EEEEEE"/>
          </a:solidFill>
          <a:latin typeface="Helvetica Neue Bold Condensed"/>
          <a:ea typeface="Helvetica Neue Bold Condensed"/>
          <a:cs typeface="Helvetica Neue Bold Condensed"/>
          <a:sym typeface="Helvetica Neue Bold Condensed"/>
        </a:defRPr>
      </a:lvl2pPr>
      <a:lvl3pPr marL="1866900" indent="-622300" defTabSz="584200">
        <a:spcBef>
          <a:spcPts val="4200"/>
        </a:spcBef>
        <a:buSzPct val="65000"/>
        <a:buFont typeface="Zapf Dingbats"/>
        <a:buBlip>
          <a:blip r:embed="rId4"/>
        </a:buBlip>
        <a:defRPr sz="3400">
          <a:solidFill>
            <a:srgbClr val="EEEEEE"/>
          </a:solidFill>
          <a:latin typeface="Helvetica Neue Bold Condensed"/>
          <a:ea typeface="Helvetica Neue Bold Condensed"/>
          <a:cs typeface="Helvetica Neue Bold Condensed"/>
          <a:sym typeface="Helvetica Neue Bold Condensed"/>
        </a:defRPr>
      </a:lvl3pPr>
      <a:lvl4pPr marL="2489200" indent="-622300" defTabSz="584200">
        <a:spcBef>
          <a:spcPts val="4200"/>
        </a:spcBef>
        <a:buSzPct val="65000"/>
        <a:buFont typeface="Zapf Dingbats"/>
        <a:buBlip>
          <a:blip r:embed="rId4"/>
        </a:buBlip>
        <a:defRPr sz="3400">
          <a:solidFill>
            <a:srgbClr val="EEEEEE"/>
          </a:solidFill>
          <a:latin typeface="Helvetica Neue Bold Condensed"/>
          <a:ea typeface="Helvetica Neue Bold Condensed"/>
          <a:cs typeface="Helvetica Neue Bold Condensed"/>
          <a:sym typeface="Helvetica Neue Bold Condensed"/>
        </a:defRPr>
      </a:lvl4pPr>
      <a:lvl5pPr marL="3111500" indent="-622300" defTabSz="584200">
        <a:spcBef>
          <a:spcPts val="4200"/>
        </a:spcBef>
        <a:buSzPct val="65000"/>
        <a:buFont typeface="Zapf Dingbats"/>
        <a:buBlip>
          <a:blip r:embed="rId4"/>
        </a:buBlip>
        <a:defRPr sz="3400">
          <a:solidFill>
            <a:srgbClr val="EEEEEE"/>
          </a:solidFill>
          <a:latin typeface="Helvetica Neue Bold Condensed"/>
          <a:ea typeface="Helvetica Neue Bold Condensed"/>
          <a:cs typeface="Helvetica Neue Bold Condensed"/>
          <a:sym typeface="Helvetica Neue Bold Condensed"/>
        </a:defRPr>
      </a:lvl5pPr>
      <a:lvl6pPr marL="3733800" indent="-622300" defTabSz="584200">
        <a:spcBef>
          <a:spcPts val="4200"/>
        </a:spcBef>
        <a:buSzPct val="65000"/>
        <a:buFont typeface="Zapf Dingbats"/>
        <a:buBlip>
          <a:blip r:embed="rId4"/>
        </a:buBlip>
        <a:defRPr sz="3400">
          <a:solidFill>
            <a:srgbClr val="EEEEEE"/>
          </a:solidFill>
          <a:latin typeface="Helvetica Neue Bold Condensed"/>
          <a:ea typeface="Helvetica Neue Bold Condensed"/>
          <a:cs typeface="Helvetica Neue Bold Condensed"/>
          <a:sym typeface="Helvetica Neue Bold Condensed"/>
        </a:defRPr>
      </a:lvl6pPr>
      <a:lvl7pPr marL="4356100" indent="-622300" defTabSz="584200">
        <a:spcBef>
          <a:spcPts val="4200"/>
        </a:spcBef>
        <a:buSzPct val="65000"/>
        <a:buFont typeface="Zapf Dingbats"/>
        <a:buBlip>
          <a:blip r:embed="rId4"/>
        </a:buBlip>
        <a:defRPr sz="3400">
          <a:solidFill>
            <a:srgbClr val="EEEEEE"/>
          </a:solidFill>
          <a:latin typeface="Helvetica Neue Bold Condensed"/>
          <a:ea typeface="Helvetica Neue Bold Condensed"/>
          <a:cs typeface="Helvetica Neue Bold Condensed"/>
          <a:sym typeface="Helvetica Neue Bold Condensed"/>
        </a:defRPr>
      </a:lvl7pPr>
      <a:lvl8pPr marL="4978400" indent="-622300" defTabSz="584200">
        <a:spcBef>
          <a:spcPts val="4200"/>
        </a:spcBef>
        <a:buSzPct val="65000"/>
        <a:buFont typeface="Zapf Dingbats"/>
        <a:buBlip>
          <a:blip r:embed="rId4"/>
        </a:buBlip>
        <a:defRPr sz="3400">
          <a:solidFill>
            <a:srgbClr val="EEEEEE"/>
          </a:solidFill>
          <a:latin typeface="Helvetica Neue Bold Condensed"/>
          <a:ea typeface="Helvetica Neue Bold Condensed"/>
          <a:cs typeface="Helvetica Neue Bold Condensed"/>
          <a:sym typeface="Helvetica Neue Bold Condensed"/>
        </a:defRPr>
      </a:lvl8pPr>
      <a:lvl9pPr marL="5600700" indent="-622300" defTabSz="584200">
        <a:spcBef>
          <a:spcPts val="4200"/>
        </a:spcBef>
        <a:buSzPct val="65000"/>
        <a:buFont typeface="Zapf Dingbats"/>
        <a:buBlip>
          <a:blip r:embed="rId4"/>
        </a:buBlip>
        <a:defRPr sz="3400">
          <a:solidFill>
            <a:srgbClr val="EEEEEE"/>
          </a:solidFill>
          <a:latin typeface="Helvetica Neue Bold Condensed"/>
          <a:ea typeface="Helvetica Neue Bold Condensed"/>
          <a:cs typeface="Helvetica Neue Bold Condensed"/>
          <a:sym typeface="Helvetica Neue Bold Condensed"/>
        </a:defRPr>
      </a:lvl9pPr>
    </p:bodyStyle>
    <p:otherStyle>
      <a:lvl1pPr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Superclarendon"/>
        </a:defRPr>
      </a:lvl1pPr>
      <a:lvl2pPr indent="2286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Superclarendon"/>
        </a:defRPr>
      </a:lvl2pPr>
      <a:lvl3pPr indent="4572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Superclarendon"/>
        </a:defRPr>
      </a:lvl3pPr>
      <a:lvl4pPr indent="6858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Superclarendon"/>
        </a:defRPr>
      </a:lvl4pPr>
      <a:lvl5pPr indent="9144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Superclarendon"/>
        </a:defRPr>
      </a:lvl5pPr>
      <a:lvl6pPr indent="11430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Superclarendon"/>
        </a:defRPr>
      </a:lvl6pPr>
      <a:lvl7pPr indent="13716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Superclarendon"/>
        </a:defRPr>
      </a:lvl7pPr>
      <a:lvl8pPr indent="16002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Superclarendon"/>
        </a:defRPr>
      </a:lvl8pPr>
      <a:lvl9pPr indent="1828800" algn="ctr" defTabSz="584200">
        <a:defRPr b="1">
          <a:solidFill>
            <a:schemeClr val="tx1"/>
          </a:solidFill>
          <a:latin typeface="+mn-lt"/>
          <a:ea typeface="+mn-ea"/>
          <a:cs typeface="+mn-cs"/>
          <a:sym typeface="Superclarendon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Relationship Id="rId3" Type="http://schemas.openxmlformats.org/officeDocument/2006/relationships/image" Target="../media/image11.tif"/><Relationship Id="rId4" Type="http://schemas.openxmlformats.org/officeDocument/2006/relationships/image" Target="../media/image7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tif"/><Relationship Id="rId3" Type="http://schemas.openxmlformats.org/officeDocument/2006/relationships/image" Target="../media/image8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tif"/><Relationship Id="rId3" Type="http://schemas.openxmlformats.org/officeDocument/2006/relationships/image" Target="../media/image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8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tif"/><Relationship Id="rId3" Type="http://schemas.openxmlformats.org/officeDocument/2006/relationships/image" Target="../media/image8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Relationship Id="rId3" Type="http://schemas.openxmlformats.org/officeDocument/2006/relationships/image" Target="../media/image10.tif"/><Relationship Id="rId4" Type="http://schemas.openxmlformats.org/officeDocument/2006/relationships/image" Target="../media/image9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1712391" y="3746906"/>
            <a:ext cx="9580018" cy="67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EEEEEE"/>
                </a:solidFill>
              </a:rPr>
              <a:t>Can You Read a Picture Book Without the Words? </a:t>
            </a:r>
          </a:p>
        </p:txBody>
      </p:sp>
      <p:sp>
        <p:nvSpPr>
          <p:cNvPr id="41" name="Shape 41"/>
          <p:cNvSpPr/>
          <p:nvPr/>
        </p:nvSpPr>
        <p:spPr>
          <a:xfrm>
            <a:off x="5256110" y="4785639"/>
            <a:ext cx="2492580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EEEEEE"/>
                </a:solidFill>
              </a:rPr>
              <a:t>An Activity Based on</a:t>
            </a:r>
          </a:p>
        </p:txBody>
      </p:sp>
      <p:sp>
        <p:nvSpPr>
          <p:cNvPr id="42" name="Shape 42"/>
          <p:cNvSpPr/>
          <p:nvPr/>
        </p:nvSpPr>
        <p:spPr>
          <a:xfrm>
            <a:off x="3643134" y="6335039"/>
            <a:ext cx="5718532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EEEEEE"/>
                </a:solidFill>
              </a:rPr>
              <a:t>Gopher To the Rescue! A Volcano Recovery Story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6825" y="816343"/>
            <a:ext cx="4365088" cy="2593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78225" y="3580010"/>
            <a:ext cx="4364803" cy="2593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73825" y="6343678"/>
            <a:ext cx="4364803" cy="2593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5007" y="1257341"/>
            <a:ext cx="6300483" cy="3743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1498" y="5193327"/>
            <a:ext cx="6300410" cy="3743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pherRescue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590550"/>
            <a:ext cx="4647595" cy="2761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61196" y="3397512"/>
            <a:ext cx="4979064" cy="2958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19640" y="6401436"/>
            <a:ext cx="4802163" cy="2853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239" y="1120139"/>
            <a:ext cx="6105955" cy="3628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5539" y="5128211"/>
            <a:ext cx="6105923" cy="3649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612951" y="474768"/>
            <a:ext cx="3774456" cy="2242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7751" y="2599951"/>
            <a:ext cx="3774393" cy="2242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12951" y="4815516"/>
            <a:ext cx="3774326" cy="2242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05426" y="7069182"/>
            <a:ext cx="3798932" cy="2257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4860" y="2008262"/>
            <a:ext cx="9655080" cy="5737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2640" y="1185543"/>
            <a:ext cx="5927156" cy="3521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4981" y="5307915"/>
            <a:ext cx="5926884" cy="3521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pherRescue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590550"/>
            <a:ext cx="4647595" cy="2761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61196" y="3397512"/>
            <a:ext cx="4979064" cy="2958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19640" y="6401436"/>
            <a:ext cx="4802163" cy="2853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239" y="1120139"/>
            <a:ext cx="10454621" cy="6212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asted-image.tif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123751" y="957368"/>
            <a:ext cx="4519978" cy="2685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asted-image.tif"/>
          <p:cNvPicPr/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4050241" y="3699212"/>
            <a:ext cx="4519650" cy="2685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6325" y="6505943"/>
            <a:ext cx="4519758" cy="2685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EEEEEE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"/>
        <a:ea typeface="Superclarendon"/>
        <a:cs typeface="Superclarendon"/>
      </a:majorFont>
      <a:minorFont>
        <a:latin typeface="Superclarendon"/>
        <a:ea typeface="Superclarendon"/>
        <a:cs typeface="Superclarendon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EEEEEE"/>
            </a:solidFill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6">
  <a:themeElements>
    <a:clrScheme name="New_Template6">
      <a:dk1>
        <a:srgbClr val="000000"/>
      </a:dk1>
      <a:lt1>
        <a:srgbClr val="FFFFFF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"/>
        <a:ea typeface="Superclarendon"/>
        <a:cs typeface="Superclarendon"/>
      </a:majorFont>
      <a:minorFont>
        <a:latin typeface="Superclarendon"/>
        <a:ea typeface="Superclarendon"/>
        <a:cs typeface="Superclarendon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EEEEEE"/>
            </a:solidFill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